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26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780928"/>
            <a:ext cx="110013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717032"/>
            <a:ext cx="39338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1587"/>
            <a:ext cx="11677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6393"/>
            <a:ext cx="116395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04664"/>
            <a:ext cx="5388929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3345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54" y="2132856"/>
            <a:ext cx="109347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437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5925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8787"/>
            <a:ext cx="116776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88582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8300"/>
            <a:ext cx="11715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9580032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9087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96952"/>
            <a:ext cx="11878741" cy="83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85925"/>
            <a:ext cx="115443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059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57350"/>
            <a:ext cx="115062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7824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4869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10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091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62112"/>
            <a:ext cx="11601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3836"/>
            <a:ext cx="10499154" cy="5509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04950"/>
            <a:ext cx="118300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60648"/>
            <a:ext cx="7272808" cy="652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9725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7348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5653" y="506837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0262"/>
            <a:ext cx="117443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08720"/>
            <a:ext cx="84963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33487"/>
            <a:ext cx="115728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2025-12-02T21:23:25Z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